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76" r:id="rId2"/>
    <p:sldId id="277" r:id="rId3"/>
    <p:sldId id="278" r:id="rId4"/>
    <p:sldId id="283" r:id="rId5"/>
    <p:sldId id="28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SO PLATFORMS ON LMS" id="{A4E7DCEB-AF06-6E43-B39A-C242D409BA4B}">
          <p14:sldIdLst>
            <p14:sldId id="276"/>
            <p14:sldId id="277"/>
            <p14:sldId id="278"/>
          </p14:sldIdLst>
        </p14:section>
        <p14:section name="INCLUSIVE ACCESS" id="{830B967E-A11A-FB4A-AD76-E6F9DFA46B49}">
          <p14:sldIdLst>
            <p14:sldId id="283"/>
          </p14:sldIdLst>
        </p14:section>
        <p14:section name="LMS SUPPORT" id="{CFF566AC-DAFF-234D-B61C-0862919081FF}">
          <p14:sldIdLst>
            <p14:sldId id="28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7AF7B6-9978-4A56-AAF2-91D5D389A750}" v="4" dt="2023-08-01T19:26:21.5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82" autoAdjust="0"/>
    <p:restoredTop sz="94514"/>
  </p:normalViewPr>
  <p:slideViewPr>
    <p:cSldViewPr snapToGrid="0" snapToObjects="1">
      <p:cViewPr varScale="1">
        <p:scale>
          <a:sx n="108" d="100"/>
          <a:sy n="108" d="100"/>
        </p:scale>
        <p:origin x="8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cia-Juchter, Michelle" userId="354ef41e-49d5-41c9-944a-bbd614666d4c" providerId="ADAL" clId="{AD7AF7B6-9978-4A56-AAF2-91D5D389A750}"/>
    <pc:docChg chg="custSel delSld modSld delSection modSection">
      <pc:chgData name="Garcia-Juchter, Michelle" userId="354ef41e-49d5-41c9-944a-bbd614666d4c" providerId="ADAL" clId="{AD7AF7B6-9978-4A56-AAF2-91D5D389A750}" dt="2023-08-01T19:27:51.841" v="348" actId="18676"/>
      <pc:docMkLst>
        <pc:docMk/>
      </pc:docMkLst>
      <pc:sldChg chg="del">
        <pc:chgData name="Garcia-Juchter, Michelle" userId="354ef41e-49d5-41c9-944a-bbd614666d4c" providerId="ADAL" clId="{AD7AF7B6-9978-4A56-AAF2-91D5D389A750}" dt="2023-08-01T19:24:40.713" v="0" actId="18676"/>
        <pc:sldMkLst>
          <pc:docMk/>
          <pc:sldMk cId="1634451785" sldId="265"/>
        </pc:sldMkLst>
      </pc:sldChg>
      <pc:sldChg chg="del">
        <pc:chgData name="Garcia-Juchter, Michelle" userId="354ef41e-49d5-41c9-944a-bbd614666d4c" providerId="ADAL" clId="{AD7AF7B6-9978-4A56-AAF2-91D5D389A750}" dt="2023-08-01T19:24:40.713" v="0" actId="18676"/>
        <pc:sldMkLst>
          <pc:docMk/>
          <pc:sldMk cId="1498644762" sldId="266"/>
        </pc:sldMkLst>
      </pc:sldChg>
      <pc:sldChg chg="del">
        <pc:chgData name="Garcia-Juchter, Michelle" userId="354ef41e-49d5-41c9-944a-bbd614666d4c" providerId="ADAL" clId="{AD7AF7B6-9978-4A56-AAF2-91D5D389A750}" dt="2023-08-01T19:24:40.713" v="0" actId="18676"/>
        <pc:sldMkLst>
          <pc:docMk/>
          <pc:sldMk cId="342400411" sldId="268"/>
        </pc:sldMkLst>
      </pc:sldChg>
      <pc:sldChg chg="del">
        <pc:chgData name="Garcia-Juchter, Michelle" userId="354ef41e-49d5-41c9-944a-bbd614666d4c" providerId="ADAL" clId="{AD7AF7B6-9978-4A56-AAF2-91D5D389A750}" dt="2023-08-01T19:24:40.713" v="0" actId="18676"/>
        <pc:sldMkLst>
          <pc:docMk/>
          <pc:sldMk cId="2657844591" sldId="269"/>
        </pc:sldMkLst>
      </pc:sldChg>
      <pc:sldChg chg="del">
        <pc:chgData name="Garcia-Juchter, Michelle" userId="354ef41e-49d5-41c9-944a-bbd614666d4c" providerId="ADAL" clId="{AD7AF7B6-9978-4A56-AAF2-91D5D389A750}" dt="2023-08-01T19:24:44.399" v="1" actId="18676"/>
        <pc:sldMkLst>
          <pc:docMk/>
          <pc:sldMk cId="1582085046" sldId="270"/>
        </pc:sldMkLst>
      </pc:sldChg>
      <pc:sldChg chg="del">
        <pc:chgData name="Garcia-Juchter, Michelle" userId="354ef41e-49d5-41c9-944a-bbd614666d4c" providerId="ADAL" clId="{AD7AF7B6-9978-4A56-AAF2-91D5D389A750}" dt="2023-08-01T19:24:44.399" v="1" actId="18676"/>
        <pc:sldMkLst>
          <pc:docMk/>
          <pc:sldMk cId="3857066737" sldId="271"/>
        </pc:sldMkLst>
      </pc:sldChg>
      <pc:sldChg chg="del">
        <pc:chgData name="Garcia-Juchter, Michelle" userId="354ef41e-49d5-41c9-944a-bbd614666d4c" providerId="ADAL" clId="{AD7AF7B6-9978-4A56-AAF2-91D5D389A750}" dt="2023-08-01T19:24:44.399" v="1" actId="18676"/>
        <pc:sldMkLst>
          <pc:docMk/>
          <pc:sldMk cId="2365825591" sldId="272"/>
        </pc:sldMkLst>
      </pc:sldChg>
      <pc:sldChg chg="del">
        <pc:chgData name="Garcia-Juchter, Michelle" userId="354ef41e-49d5-41c9-944a-bbd614666d4c" providerId="ADAL" clId="{AD7AF7B6-9978-4A56-AAF2-91D5D389A750}" dt="2023-08-01T19:24:44.399" v="1" actId="18676"/>
        <pc:sldMkLst>
          <pc:docMk/>
          <pc:sldMk cId="319147699" sldId="273"/>
        </pc:sldMkLst>
      </pc:sldChg>
      <pc:sldChg chg="del">
        <pc:chgData name="Garcia-Juchter, Michelle" userId="354ef41e-49d5-41c9-944a-bbd614666d4c" providerId="ADAL" clId="{AD7AF7B6-9978-4A56-AAF2-91D5D389A750}" dt="2023-08-01T19:24:47.839" v="2" actId="18676"/>
        <pc:sldMkLst>
          <pc:docMk/>
          <pc:sldMk cId="920970220" sldId="274"/>
        </pc:sldMkLst>
      </pc:sldChg>
      <pc:sldChg chg="del">
        <pc:chgData name="Garcia-Juchter, Michelle" userId="354ef41e-49d5-41c9-944a-bbd614666d4c" providerId="ADAL" clId="{AD7AF7B6-9978-4A56-AAF2-91D5D389A750}" dt="2023-08-01T19:24:50.664" v="3" actId="18676"/>
        <pc:sldMkLst>
          <pc:docMk/>
          <pc:sldMk cId="1214892232" sldId="275"/>
        </pc:sldMkLst>
      </pc:sldChg>
      <pc:sldChg chg="addSp delSp modSp mod">
        <pc:chgData name="Garcia-Juchter, Michelle" userId="354ef41e-49d5-41c9-944a-bbd614666d4c" providerId="ADAL" clId="{AD7AF7B6-9978-4A56-AAF2-91D5D389A750}" dt="2023-08-01T19:26:11.040" v="146" actId="255"/>
        <pc:sldMkLst>
          <pc:docMk/>
          <pc:sldMk cId="1650600082" sldId="276"/>
        </pc:sldMkLst>
        <pc:spChg chg="add del mod">
          <ac:chgData name="Garcia-Juchter, Michelle" userId="354ef41e-49d5-41c9-944a-bbd614666d4c" providerId="ADAL" clId="{AD7AF7B6-9978-4A56-AAF2-91D5D389A750}" dt="2023-08-01T19:25:15.831" v="9" actId="21"/>
          <ac:spMkLst>
            <pc:docMk/>
            <pc:sldMk cId="1650600082" sldId="276"/>
            <ac:spMk id="3" creationId="{6D7D22E3-644A-0017-BDBC-A487D20546B6}"/>
          </ac:spMkLst>
        </pc:spChg>
        <pc:spChg chg="del">
          <ac:chgData name="Garcia-Juchter, Michelle" userId="354ef41e-49d5-41c9-944a-bbd614666d4c" providerId="ADAL" clId="{AD7AF7B6-9978-4A56-AAF2-91D5D389A750}" dt="2023-08-01T19:25:07.680" v="8" actId="21"/>
          <ac:spMkLst>
            <pc:docMk/>
            <pc:sldMk cId="1650600082" sldId="276"/>
            <ac:spMk id="5" creationId="{83D92A06-B703-A545-1AE2-AEE0D1751AB4}"/>
          </ac:spMkLst>
        </pc:spChg>
        <pc:spChg chg="mod">
          <ac:chgData name="Garcia-Juchter, Michelle" userId="354ef41e-49d5-41c9-944a-bbd614666d4c" providerId="ADAL" clId="{AD7AF7B6-9978-4A56-AAF2-91D5D389A750}" dt="2023-08-01T19:26:11.040" v="146" actId="255"/>
          <ac:spMkLst>
            <pc:docMk/>
            <pc:sldMk cId="1650600082" sldId="276"/>
            <ac:spMk id="6" creationId="{CC17D705-22A8-C56F-B605-FF8E13C8E688}"/>
          </ac:spMkLst>
        </pc:spChg>
        <pc:picChg chg="mod">
          <ac:chgData name="Garcia-Juchter, Michelle" userId="354ef41e-49d5-41c9-944a-bbd614666d4c" providerId="ADAL" clId="{AD7AF7B6-9978-4A56-AAF2-91D5D389A750}" dt="2023-08-01T19:25:01.115" v="7" actId="1076"/>
          <ac:picMkLst>
            <pc:docMk/>
            <pc:sldMk cId="1650600082" sldId="276"/>
            <ac:picMk id="8" creationId="{5214E139-1A9A-8DE8-1126-7ADF6963A855}"/>
          </ac:picMkLst>
        </pc:picChg>
        <pc:picChg chg="del mod">
          <ac:chgData name="Garcia-Juchter, Michelle" userId="354ef41e-49d5-41c9-944a-bbd614666d4c" providerId="ADAL" clId="{AD7AF7B6-9978-4A56-AAF2-91D5D389A750}" dt="2023-08-01T19:25:26.379" v="12" actId="478"/>
          <ac:picMkLst>
            <pc:docMk/>
            <pc:sldMk cId="1650600082" sldId="276"/>
            <ac:picMk id="11" creationId="{1D76ACE2-0A89-9F8B-5AE5-17FF43EB5E7F}"/>
          </ac:picMkLst>
        </pc:picChg>
        <pc:picChg chg="del">
          <ac:chgData name="Garcia-Juchter, Michelle" userId="354ef41e-49d5-41c9-944a-bbd614666d4c" providerId="ADAL" clId="{AD7AF7B6-9978-4A56-AAF2-91D5D389A750}" dt="2023-08-01T19:25:27.957" v="13" actId="478"/>
          <ac:picMkLst>
            <pc:docMk/>
            <pc:sldMk cId="1650600082" sldId="276"/>
            <ac:picMk id="12" creationId="{FF38B3A5-C14A-23CA-0B73-4FEFB8ABA3C5}"/>
          </ac:picMkLst>
        </pc:picChg>
        <pc:picChg chg="del">
          <ac:chgData name="Garcia-Juchter, Michelle" userId="354ef41e-49d5-41c9-944a-bbd614666d4c" providerId="ADAL" clId="{AD7AF7B6-9978-4A56-AAF2-91D5D389A750}" dt="2023-08-01T19:25:29.873" v="14" actId="478"/>
          <ac:picMkLst>
            <pc:docMk/>
            <pc:sldMk cId="1650600082" sldId="276"/>
            <ac:picMk id="13" creationId="{F40F9F5D-5E29-CAD0-7D1D-CB59ADDE0C49}"/>
          </ac:picMkLst>
        </pc:picChg>
        <pc:picChg chg="del">
          <ac:chgData name="Garcia-Juchter, Michelle" userId="354ef41e-49d5-41c9-944a-bbd614666d4c" providerId="ADAL" clId="{AD7AF7B6-9978-4A56-AAF2-91D5D389A750}" dt="2023-08-01T19:25:31.591" v="15" actId="478"/>
          <ac:picMkLst>
            <pc:docMk/>
            <pc:sldMk cId="1650600082" sldId="276"/>
            <ac:picMk id="14" creationId="{D84545D2-76B2-07D2-6961-7E51AB19B9AE}"/>
          </ac:picMkLst>
        </pc:picChg>
        <pc:picChg chg="del">
          <ac:chgData name="Garcia-Juchter, Michelle" userId="354ef41e-49d5-41c9-944a-bbd614666d4c" providerId="ADAL" clId="{AD7AF7B6-9978-4A56-AAF2-91D5D389A750}" dt="2023-08-01T19:25:33.416" v="16" actId="478"/>
          <ac:picMkLst>
            <pc:docMk/>
            <pc:sldMk cId="1650600082" sldId="276"/>
            <ac:picMk id="15" creationId="{604560DE-D11E-08B6-4381-1AD973D025F8}"/>
          </ac:picMkLst>
        </pc:picChg>
        <pc:picChg chg="del">
          <ac:chgData name="Garcia-Juchter, Michelle" userId="354ef41e-49d5-41c9-944a-bbd614666d4c" providerId="ADAL" clId="{AD7AF7B6-9978-4A56-AAF2-91D5D389A750}" dt="2023-08-01T19:25:35.084" v="17" actId="478"/>
          <ac:picMkLst>
            <pc:docMk/>
            <pc:sldMk cId="1650600082" sldId="276"/>
            <ac:picMk id="16" creationId="{FE3214F6-FCB7-FC13-1801-A92B04B5CFEF}"/>
          </ac:picMkLst>
        </pc:picChg>
        <pc:picChg chg="mod">
          <ac:chgData name="Garcia-Juchter, Michelle" userId="354ef41e-49d5-41c9-944a-bbd614666d4c" providerId="ADAL" clId="{AD7AF7B6-9978-4A56-AAF2-91D5D389A750}" dt="2023-08-01T19:25:23.462" v="10" actId="1076"/>
          <ac:picMkLst>
            <pc:docMk/>
            <pc:sldMk cId="1650600082" sldId="276"/>
            <ac:picMk id="17" creationId="{A84B1B90-6196-1564-2825-3AFCB4DA0602}"/>
          </ac:picMkLst>
        </pc:picChg>
        <pc:picChg chg="del">
          <ac:chgData name="Garcia-Juchter, Michelle" userId="354ef41e-49d5-41c9-944a-bbd614666d4c" providerId="ADAL" clId="{AD7AF7B6-9978-4A56-AAF2-91D5D389A750}" dt="2023-08-01T19:24:54.406" v="4" actId="478"/>
          <ac:picMkLst>
            <pc:docMk/>
            <pc:sldMk cId="1650600082" sldId="276"/>
            <ac:picMk id="19" creationId="{328E2FB5-3504-F513-DD38-055D6A709277}"/>
          </ac:picMkLst>
        </pc:picChg>
        <pc:picChg chg="del">
          <ac:chgData name="Garcia-Juchter, Michelle" userId="354ef41e-49d5-41c9-944a-bbd614666d4c" providerId="ADAL" clId="{AD7AF7B6-9978-4A56-AAF2-91D5D389A750}" dt="2023-08-01T19:24:55.978" v="5" actId="478"/>
          <ac:picMkLst>
            <pc:docMk/>
            <pc:sldMk cId="1650600082" sldId="276"/>
            <ac:picMk id="20" creationId="{0012459C-6721-0F9A-4991-7CCD1BAEA7DC}"/>
          </ac:picMkLst>
        </pc:picChg>
        <pc:picChg chg="del">
          <ac:chgData name="Garcia-Juchter, Michelle" userId="354ef41e-49d5-41c9-944a-bbd614666d4c" providerId="ADAL" clId="{AD7AF7B6-9978-4A56-AAF2-91D5D389A750}" dt="2023-08-01T19:24:57.696" v="6" actId="478"/>
          <ac:picMkLst>
            <pc:docMk/>
            <pc:sldMk cId="1650600082" sldId="276"/>
            <ac:picMk id="21" creationId="{15EE7388-B068-1662-F5A9-A3654AB37445}"/>
          </ac:picMkLst>
        </pc:picChg>
      </pc:sldChg>
      <pc:sldChg chg="delSp modSp mod">
        <pc:chgData name="Garcia-Juchter, Michelle" userId="354ef41e-49d5-41c9-944a-bbd614666d4c" providerId="ADAL" clId="{AD7AF7B6-9978-4A56-AAF2-91D5D389A750}" dt="2023-08-01T19:27:02.473" v="285" actId="20577"/>
        <pc:sldMkLst>
          <pc:docMk/>
          <pc:sldMk cId="1415959863" sldId="277"/>
        </pc:sldMkLst>
        <pc:spChg chg="mod">
          <ac:chgData name="Garcia-Juchter, Michelle" userId="354ef41e-49d5-41c9-944a-bbd614666d4c" providerId="ADAL" clId="{AD7AF7B6-9978-4A56-AAF2-91D5D389A750}" dt="2023-08-01T19:27:02.473" v="285" actId="20577"/>
          <ac:spMkLst>
            <pc:docMk/>
            <pc:sldMk cId="1415959863" sldId="277"/>
            <ac:spMk id="3" creationId="{473F986E-34A7-782F-D4FA-2E6ED9E6C739}"/>
          </ac:spMkLst>
        </pc:spChg>
        <pc:spChg chg="mod">
          <ac:chgData name="Garcia-Juchter, Michelle" userId="354ef41e-49d5-41c9-944a-bbd614666d4c" providerId="ADAL" clId="{AD7AF7B6-9978-4A56-AAF2-91D5D389A750}" dt="2023-08-01T19:26:32.842" v="179" actId="20577"/>
          <ac:spMkLst>
            <pc:docMk/>
            <pc:sldMk cId="1415959863" sldId="277"/>
            <ac:spMk id="9" creationId="{D38A1DD2-6078-1BAA-BEDA-E44F9D8426C7}"/>
          </ac:spMkLst>
        </pc:spChg>
        <pc:picChg chg="del mod">
          <ac:chgData name="Garcia-Juchter, Michelle" userId="354ef41e-49d5-41c9-944a-bbd614666d4c" providerId="ADAL" clId="{AD7AF7B6-9978-4A56-AAF2-91D5D389A750}" dt="2023-08-01T19:26:18.559" v="148" actId="478"/>
          <ac:picMkLst>
            <pc:docMk/>
            <pc:sldMk cId="1415959863" sldId="277"/>
            <ac:picMk id="8" creationId="{028059CE-303E-8287-0C65-CD56077DD667}"/>
          </ac:picMkLst>
        </pc:picChg>
        <pc:picChg chg="del">
          <ac:chgData name="Garcia-Juchter, Michelle" userId="354ef41e-49d5-41c9-944a-bbd614666d4c" providerId="ADAL" clId="{AD7AF7B6-9978-4A56-AAF2-91D5D389A750}" dt="2023-08-01T19:26:20.066" v="149" actId="478"/>
          <ac:picMkLst>
            <pc:docMk/>
            <pc:sldMk cId="1415959863" sldId="277"/>
            <ac:picMk id="10" creationId="{E0DAEBF4-0C98-C703-5744-33387DD04AD2}"/>
          </ac:picMkLst>
        </pc:picChg>
        <pc:picChg chg="del">
          <ac:chgData name="Garcia-Juchter, Michelle" userId="354ef41e-49d5-41c9-944a-bbd614666d4c" providerId="ADAL" clId="{AD7AF7B6-9978-4A56-AAF2-91D5D389A750}" dt="2023-08-01T19:26:21.584" v="150" actId="478"/>
          <ac:picMkLst>
            <pc:docMk/>
            <pc:sldMk cId="1415959863" sldId="277"/>
            <ac:picMk id="11" creationId="{E6B999E0-8A20-5BB2-F72B-57CF6B299C4D}"/>
          </ac:picMkLst>
        </pc:picChg>
      </pc:sldChg>
      <pc:sldChg chg="del">
        <pc:chgData name="Garcia-Juchter, Michelle" userId="354ef41e-49d5-41c9-944a-bbd614666d4c" providerId="ADAL" clId="{AD7AF7B6-9978-4A56-AAF2-91D5D389A750}" dt="2023-08-01T19:27:09.756" v="286" actId="18676"/>
        <pc:sldMkLst>
          <pc:docMk/>
          <pc:sldMk cId="1087890152" sldId="279"/>
        </pc:sldMkLst>
      </pc:sldChg>
      <pc:sldChg chg="del">
        <pc:chgData name="Garcia-Juchter, Michelle" userId="354ef41e-49d5-41c9-944a-bbd614666d4c" providerId="ADAL" clId="{AD7AF7B6-9978-4A56-AAF2-91D5D389A750}" dt="2023-08-01T19:27:09.756" v="286" actId="18676"/>
        <pc:sldMkLst>
          <pc:docMk/>
          <pc:sldMk cId="2440193143" sldId="280"/>
        </pc:sldMkLst>
      </pc:sldChg>
      <pc:sldChg chg="del">
        <pc:chgData name="Garcia-Juchter, Michelle" userId="354ef41e-49d5-41c9-944a-bbd614666d4c" providerId="ADAL" clId="{AD7AF7B6-9978-4A56-AAF2-91D5D389A750}" dt="2023-08-01T19:27:09.756" v="286" actId="18676"/>
        <pc:sldMkLst>
          <pc:docMk/>
          <pc:sldMk cId="1548753295" sldId="281"/>
        </pc:sldMkLst>
      </pc:sldChg>
      <pc:sldChg chg="del">
        <pc:chgData name="Garcia-Juchter, Michelle" userId="354ef41e-49d5-41c9-944a-bbd614666d4c" providerId="ADAL" clId="{AD7AF7B6-9978-4A56-AAF2-91D5D389A750}" dt="2023-08-01T19:27:09.756" v="286" actId="18676"/>
        <pc:sldMkLst>
          <pc:docMk/>
          <pc:sldMk cId="1469612571" sldId="282"/>
        </pc:sldMkLst>
      </pc:sldChg>
      <pc:sldChg chg="modSp mod">
        <pc:chgData name="Garcia-Juchter, Michelle" userId="354ef41e-49d5-41c9-944a-bbd614666d4c" providerId="ADAL" clId="{AD7AF7B6-9978-4A56-AAF2-91D5D389A750}" dt="2023-08-01T19:27:27.513" v="342" actId="20577"/>
        <pc:sldMkLst>
          <pc:docMk/>
          <pc:sldMk cId="2443711100" sldId="283"/>
        </pc:sldMkLst>
        <pc:spChg chg="mod">
          <ac:chgData name="Garcia-Juchter, Michelle" userId="354ef41e-49d5-41c9-944a-bbd614666d4c" providerId="ADAL" clId="{AD7AF7B6-9978-4A56-AAF2-91D5D389A750}" dt="2023-08-01T19:27:27.513" v="342" actId="20577"/>
          <ac:spMkLst>
            <pc:docMk/>
            <pc:sldMk cId="2443711100" sldId="283"/>
            <ac:spMk id="3" creationId="{473F986E-34A7-782F-D4FA-2E6ED9E6C739}"/>
          </ac:spMkLst>
        </pc:spChg>
      </pc:sldChg>
      <pc:sldChg chg="del">
        <pc:chgData name="Garcia-Juchter, Michelle" userId="354ef41e-49d5-41c9-944a-bbd614666d4c" providerId="ADAL" clId="{AD7AF7B6-9978-4A56-AAF2-91D5D389A750}" dt="2023-08-01T19:27:35.168" v="343" actId="18676"/>
        <pc:sldMkLst>
          <pc:docMk/>
          <pc:sldMk cId="3033533255" sldId="285"/>
        </pc:sldMkLst>
      </pc:sldChg>
      <pc:sldChg chg="del">
        <pc:chgData name="Garcia-Juchter, Michelle" userId="354ef41e-49d5-41c9-944a-bbd614666d4c" providerId="ADAL" clId="{AD7AF7B6-9978-4A56-AAF2-91D5D389A750}" dt="2023-08-01T19:27:35.168" v="343" actId="18676"/>
        <pc:sldMkLst>
          <pc:docMk/>
          <pc:sldMk cId="181487472" sldId="286"/>
        </pc:sldMkLst>
      </pc:sldChg>
      <pc:sldChg chg="del">
        <pc:chgData name="Garcia-Juchter, Michelle" userId="354ef41e-49d5-41c9-944a-bbd614666d4c" providerId="ADAL" clId="{AD7AF7B6-9978-4A56-AAF2-91D5D389A750}" dt="2023-08-01T19:27:35.168" v="343" actId="18676"/>
        <pc:sldMkLst>
          <pc:docMk/>
          <pc:sldMk cId="136796983" sldId="287"/>
        </pc:sldMkLst>
      </pc:sldChg>
      <pc:sldChg chg="del">
        <pc:chgData name="Garcia-Juchter, Michelle" userId="354ef41e-49d5-41c9-944a-bbd614666d4c" providerId="ADAL" clId="{AD7AF7B6-9978-4A56-AAF2-91D5D389A750}" dt="2023-08-01T19:27:35.168" v="343" actId="18676"/>
        <pc:sldMkLst>
          <pc:docMk/>
          <pc:sldMk cId="3664153600" sldId="288"/>
        </pc:sldMkLst>
      </pc:sldChg>
      <pc:sldChg chg="del">
        <pc:chgData name="Garcia-Juchter, Michelle" userId="354ef41e-49d5-41c9-944a-bbd614666d4c" providerId="ADAL" clId="{AD7AF7B6-9978-4A56-AAF2-91D5D389A750}" dt="2023-08-01T19:27:35.168" v="343" actId="18676"/>
        <pc:sldMkLst>
          <pc:docMk/>
          <pc:sldMk cId="2336397455" sldId="289"/>
        </pc:sldMkLst>
      </pc:sldChg>
      <pc:sldChg chg="del">
        <pc:chgData name="Garcia-Juchter, Michelle" userId="354ef41e-49d5-41c9-944a-bbd614666d4c" providerId="ADAL" clId="{AD7AF7B6-9978-4A56-AAF2-91D5D389A750}" dt="2023-08-01T19:27:38.585" v="344" actId="18676"/>
        <pc:sldMkLst>
          <pc:docMk/>
          <pc:sldMk cId="2090634804" sldId="290"/>
        </pc:sldMkLst>
      </pc:sldChg>
      <pc:sldChg chg="del">
        <pc:chgData name="Garcia-Juchter, Michelle" userId="354ef41e-49d5-41c9-944a-bbd614666d4c" providerId="ADAL" clId="{AD7AF7B6-9978-4A56-AAF2-91D5D389A750}" dt="2023-08-01T19:27:38.585" v="344" actId="18676"/>
        <pc:sldMkLst>
          <pc:docMk/>
          <pc:sldMk cId="3922510637" sldId="291"/>
        </pc:sldMkLst>
      </pc:sldChg>
      <pc:sldChg chg="del">
        <pc:chgData name="Garcia-Juchter, Michelle" userId="354ef41e-49d5-41c9-944a-bbd614666d4c" providerId="ADAL" clId="{AD7AF7B6-9978-4A56-AAF2-91D5D389A750}" dt="2023-08-01T19:27:38.585" v="344" actId="18676"/>
        <pc:sldMkLst>
          <pc:docMk/>
          <pc:sldMk cId="2021282864" sldId="292"/>
        </pc:sldMkLst>
      </pc:sldChg>
      <pc:sldChg chg="del">
        <pc:chgData name="Garcia-Juchter, Michelle" userId="354ef41e-49d5-41c9-944a-bbd614666d4c" providerId="ADAL" clId="{AD7AF7B6-9978-4A56-AAF2-91D5D389A750}" dt="2023-08-01T19:27:38.585" v="344" actId="18676"/>
        <pc:sldMkLst>
          <pc:docMk/>
          <pc:sldMk cId="3925267250" sldId="293"/>
        </pc:sldMkLst>
      </pc:sldChg>
      <pc:sldChg chg="del">
        <pc:chgData name="Garcia-Juchter, Michelle" userId="354ef41e-49d5-41c9-944a-bbd614666d4c" providerId="ADAL" clId="{AD7AF7B6-9978-4A56-AAF2-91D5D389A750}" dt="2023-08-01T19:27:38.585" v="344" actId="18676"/>
        <pc:sldMkLst>
          <pc:docMk/>
          <pc:sldMk cId="4046926034" sldId="294"/>
        </pc:sldMkLst>
      </pc:sldChg>
      <pc:sldChg chg="del">
        <pc:chgData name="Garcia-Juchter, Michelle" userId="354ef41e-49d5-41c9-944a-bbd614666d4c" providerId="ADAL" clId="{AD7AF7B6-9978-4A56-AAF2-91D5D389A750}" dt="2023-08-01T19:27:38.585" v="344" actId="18676"/>
        <pc:sldMkLst>
          <pc:docMk/>
          <pc:sldMk cId="2144148729" sldId="295"/>
        </pc:sldMkLst>
      </pc:sldChg>
      <pc:sldChg chg="del">
        <pc:chgData name="Garcia-Juchter, Michelle" userId="354ef41e-49d5-41c9-944a-bbd614666d4c" providerId="ADAL" clId="{AD7AF7B6-9978-4A56-AAF2-91D5D389A750}" dt="2023-08-01T19:27:38.585" v="344" actId="18676"/>
        <pc:sldMkLst>
          <pc:docMk/>
          <pc:sldMk cId="3142875599" sldId="296"/>
        </pc:sldMkLst>
      </pc:sldChg>
      <pc:sldChg chg="del">
        <pc:chgData name="Garcia-Juchter, Michelle" userId="354ef41e-49d5-41c9-944a-bbd614666d4c" providerId="ADAL" clId="{AD7AF7B6-9978-4A56-AAF2-91D5D389A750}" dt="2023-08-01T19:27:42.597" v="345" actId="18676"/>
        <pc:sldMkLst>
          <pc:docMk/>
          <pc:sldMk cId="877901116" sldId="297"/>
        </pc:sldMkLst>
      </pc:sldChg>
      <pc:sldChg chg="del">
        <pc:chgData name="Garcia-Juchter, Michelle" userId="354ef41e-49d5-41c9-944a-bbd614666d4c" providerId="ADAL" clId="{AD7AF7B6-9978-4A56-AAF2-91D5D389A750}" dt="2023-08-01T19:27:45.704" v="346" actId="18676"/>
        <pc:sldMkLst>
          <pc:docMk/>
          <pc:sldMk cId="2548249944" sldId="298"/>
        </pc:sldMkLst>
      </pc:sldChg>
      <pc:sldChg chg="del">
        <pc:chgData name="Garcia-Juchter, Michelle" userId="354ef41e-49d5-41c9-944a-bbd614666d4c" providerId="ADAL" clId="{AD7AF7B6-9978-4A56-AAF2-91D5D389A750}" dt="2023-08-01T19:27:45.704" v="346" actId="18676"/>
        <pc:sldMkLst>
          <pc:docMk/>
          <pc:sldMk cId="1555434688" sldId="299"/>
        </pc:sldMkLst>
      </pc:sldChg>
      <pc:sldChg chg="del">
        <pc:chgData name="Garcia-Juchter, Michelle" userId="354ef41e-49d5-41c9-944a-bbd614666d4c" providerId="ADAL" clId="{AD7AF7B6-9978-4A56-AAF2-91D5D389A750}" dt="2023-08-01T19:27:45.704" v="346" actId="18676"/>
        <pc:sldMkLst>
          <pc:docMk/>
          <pc:sldMk cId="3513977309" sldId="300"/>
        </pc:sldMkLst>
      </pc:sldChg>
      <pc:sldChg chg="del">
        <pc:chgData name="Garcia-Juchter, Michelle" userId="354ef41e-49d5-41c9-944a-bbd614666d4c" providerId="ADAL" clId="{AD7AF7B6-9978-4A56-AAF2-91D5D389A750}" dt="2023-08-01T19:27:45.704" v="346" actId="18676"/>
        <pc:sldMkLst>
          <pc:docMk/>
          <pc:sldMk cId="673638887" sldId="301"/>
        </pc:sldMkLst>
      </pc:sldChg>
      <pc:sldChg chg="del">
        <pc:chgData name="Garcia-Juchter, Michelle" userId="354ef41e-49d5-41c9-944a-bbd614666d4c" providerId="ADAL" clId="{AD7AF7B6-9978-4A56-AAF2-91D5D389A750}" dt="2023-08-01T19:27:45.704" v="346" actId="18676"/>
        <pc:sldMkLst>
          <pc:docMk/>
          <pc:sldMk cId="3502079022" sldId="302"/>
        </pc:sldMkLst>
      </pc:sldChg>
      <pc:sldChg chg="del">
        <pc:chgData name="Garcia-Juchter, Michelle" userId="354ef41e-49d5-41c9-944a-bbd614666d4c" providerId="ADAL" clId="{AD7AF7B6-9978-4A56-AAF2-91D5D389A750}" dt="2023-08-01T19:27:45.704" v="346" actId="18676"/>
        <pc:sldMkLst>
          <pc:docMk/>
          <pc:sldMk cId="2841492332" sldId="303"/>
        </pc:sldMkLst>
      </pc:sldChg>
      <pc:sldChg chg="del">
        <pc:chgData name="Garcia-Juchter, Michelle" userId="354ef41e-49d5-41c9-944a-bbd614666d4c" providerId="ADAL" clId="{AD7AF7B6-9978-4A56-AAF2-91D5D389A750}" dt="2023-08-01T19:27:45.704" v="346" actId="18676"/>
        <pc:sldMkLst>
          <pc:docMk/>
          <pc:sldMk cId="3686828728" sldId="304"/>
        </pc:sldMkLst>
      </pc:sldChg>
      <pc:sldChg chg="del">
        <pc:chgData name="Garcia-Juchter, Michelle" userId="354ef41e-49d5-41c9-944a-bbd614666d4c" providerId="ADAL" clId="{AD7AF7B6-9978-4A56-AAF2-91D5D389A750}" dt="2023-08-01T19:27:48.874" v="347" actId="18676"/>
        <pc:sldMkLst>
          <pc:docMk/>
          <pc:sldMk cId="3808924197" sldId="305"/>
        </pc:sldMkLst>
      </pc:sldChg>
      <pc:sldChg chg="del">
        <pc:chgData name="Garcia-Juchter, Michelle" userId="354ef41e-49d5-41c9-944a-bbd614666d4c" providerId="ADAL" clId="{AD7AF7B6-9978-4A56-AAF2-91D5D389A750}" dt="2023-08-01T19:27:48.874" v="347" actId="18676"/>
        <pc:sldMkLst>
          <pc:docMk/>
          <pc:sldMk cId="3490846900" sldId="306"/>
        </pc:sldMkLst>
      </pc:sldChg>
      <pc:sldChg chg="del">
        <pc:chgData name="Garcia-Juchter, Michelle" userId="354ef41e-49d5-41c9-944a-bbd614666d4c" providerId="ADAL" clId="{AD7AF7B6-9978-4A56-AAF2-91D5D389A750}" dt="2023-08-01T19:27:48.874" v="347" actId="18676"/>
        <pc:sldMkLst>
          <pc:docMk/>
          <pc:sldMk cId="1471144888" sldId="307"/>
        </pc:sldMkLst>
      </pc:sldChg>
      <pc:sldChg chg="del">
        <pc:chgData name="Garcia-Juchter, Michelle" userId="354ef41e-49d5-41c9-944a-bbd614666d4c" providerId="ADAL" clId="{AD7AF7B6-9978-4A56-AAF2-91D5D389A750}" dt="2023-08-01T19:27:48.874" v="347" actId="18676"/>
        <pc:sldMkLst>
          <pc:docMk/>
          <pc:sldMk cId="932622387" sldId="308"/>
        </pc:sldMkLst>
      </pc:sldChg>
      <pc:sldChg chg="del">
        <pc:chgData name="Garcia-Juchter, Michelle" userId="354ef41e-49d5-41c9-944a-bbd614666d4c" providerId="ADAL" clId="{AD7AF7B6-9978-4A56-AAF2-91D5D389A750}" dt="2023-08-01T19:27:48.874" v="347" actId="18676"/>
        <pc:sldMkLst>
          <pc:docMk/>
          <pc:sldMk cId="2329713768" sldId="309"/>
        </pc:sldMkLst>
      </pc:sldChg>
      <pc:sldChg chg="del">
        <pc:chgData name="Garcia-Juchter, Michelle" userId="354ef41e-49d5-41c9-944a-bbd614666d4c" providerId="ADAL" clId="{AD7AF7B6-9978-4A56-AAF2-91D5D389A750}" dt="2023-08-01T19:27:51.841" v="348" actId="18676"/>
        <pc:sldMkLst>
          <pc:docMk/>
          <pc:sldMk cId="3680361935" sldId="310"/>
        </pc:sldMkLst>
      </pc:sldChg>
      <pc:sldChg chg="del">
        <pc:chgData name="Garcia-Juchter, Michelle" userId="354ef41e-49d5-41c9-944a-bbd614666d4c" providerId="ADAL" clId="{AD7AF7B6-9978-4A56-AAF2-91D5D389A750}" dt="2023-08-01T19:27:51.841" v="348" actId="18676"/>
        <pc:sldMkLst>
          <pc:docMk/>
          <pc:sldMk cId="877957368" sldId="311"/>
        </pc:sldMkLst>
      </pc:sldChg>
      <pc:sldChg chg="del">
        <pc:chgData name="Garcia-Juchter, Michelle" userId="354ef41e-49d5-41c9-944a-bbd614666d4c" providerId="ADAL" clId="{AD7AF7B6-9978-4A56-AAF2-91D5D389A750}" dt="2023-08-01T19:27:51.841" v="348" actId="18676"/>
        <pc:sldMkLst>
          <pc:docMk/>
          <pc:sldMk cId="3005788938" sldId="312"/>
        </pc:sldMkLst>
      </pc:sldChg>
      <pc:sldChg chg="del">
        <pc:chgData name="Garcia-Juchter, Michelle" userId="354ef41e-49d5-41c9-944a-bbd614666d4c" providerId="ADAL" clId="{AD7AF7B6-9978-4A56-AAF2-91D5D389A750}" dt="2023-08-01T19:27:51.841" v="348" actId="18676"/>
        <pc:sldMkLst>
          <pc:docMk/>
          <pc:sldMk cId="1420563852" sldId="313"/>
        </pc:sldMkLst>
      </pc:sldChg>
      <pc:sldChg chg="del">
        <pc:chgData name="Garcia-Juchter, Michelle" userId="354ef41e-49d5-41c9-944a-bbd614666d4c" providerId="ADAL" clId="{AD7AF7B6-9978-4A56-AAF2-91D5D389A750}" dt="2023-08-01T19:27:51.841" v="348" actId="18676"/>
        <pc:sldMkLst>
          <pc:docMk/>
          <pc:sldMk cId="3383972856" sldId="314"/>
        </pc:sldMkLst>
      </pc:sldChg>
      <pc:sldChg chg="del">
        <pc:chgData name="Garcia-Juchter, Michelle" userId="354ef41e-49d5-41c9-944a-bbd614666d4c" providerId="ADAL" clId="{AD7AF7B6-9978-4A56-AAF2-91D5D389A750}" dt="2023-08-01T19:27:51.841" v="348" actId="18676"/>
        <pc:sldMkLst>
          <pc:docMk/>
          <pc:sldMk cId="1317278079" sldId="315"/>
        </pc:sldMkLst>
      </pc:sldChg>
      <pc:sldChg chg="del">
        <pc:chgData name="Garcia-Juchter, Michelle" userId="354ef41e-49d5-41c9-944a-bbd614666d4c" providerId="ADAL" clId="{AD7AF7B6-9978-4A56-AAF2-91D5D389A750}" dt="2023-08-01T19:27:51.841" v="348" actId="18676"/>
        <pc:sldMkLst>
          <pc:docMk/>
          <pc:sldMk cId="1634192490" sldId="31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D389-6AAF-A546-B59D-D5B706B8EBBC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420E3B-88A2-074A-96B8-ADA7F5C1A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346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INSERT LOGO FROM THE SIDE TO FIT THIS TO YOUR PLATFORM.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420E3B-88A2-074A-96B8-ADA7F5C1A7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569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420E3B-88A2-074A-96B8-ADA7F5C1A75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57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542124CA-5993-AB4F-9959-927B57E296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D453052-9937-ED46-ACBD-A364F6409B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10515600" cy="2387600"/>
          </a:xfrm>
        </p:spPr>
        <p:txBody>
          <a:bodyPr lIns="0" rIns="0" anchor="b">
            <a:normAutofit/>
          </a:bodyPr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FDB9C-E4B5-7A4D-AC90-2DDFB4930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3729038"/>
            <a:ext cx="10515600" cy="1655762"/>
          </a:xfrm>
        </p:spPr>
        <p:txBody>
          <a:bodyPr lIns="0" rIns="0"/>
          <a:lstStyle>
            <a:lvl1pPr marL="0" indent="0" algn="ctr">
              <a:buNone/>
              <a:defRPr sz="2400" b="1" i="0">
                <a:solidFill>
                  <a:schemeClr val="bg1"/>
                </a:solidFill>
                <a:latin typeface="Work Sans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9" name="Picture 8" descr="Cengage Logo&#10;">
            <a:extLst>
              <a:ext uri="{FF2B5EF4-FFF2-40B4-BE49-F238E27FC236}">
                <a16:creationId xmlns:a16="http://schemas.microsoft.com/office/drawing/2014/main" id="{BD4A5227-7273-2940-9ECC-2621734A437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8846" y="6011335"/>
            <a:ext cx="2453846" cy="823226"/>
          </a:xfrm>
          <a:prstGeom prst="rect">
            <a:avLst/>
          </a:prstGeom>
        </p:spPr>
      </p:pic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4337B03F-1008-CF42-A703-FCC5C468F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62720" y="6240385"/>
            <a:ext cx="2743200" cy="365125"/>
          </a:xfrm>
        </p:spPr>
        <p:txBody>
          <a:bodyPr lIns="0" r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79B986-D9E4-6F4B-890D-E2B2D3A035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64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542124CA-5993-AB4F-9959-927B57E2963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7500"/>
          <a:stretch/>
        </p:blipFill>
        <p:spPr>
          <a:xfrm>
            <a:off x="7010400" y="0"/>
            <a:ext cx="51816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D453052-9937-ED46-ACBD-A364F6409BF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461963"/>
            <a:ext cx="5257800" cy="1011237"/>
          </a:xfrm>
        </p:spPr>
        <p:txBody>
          <a:bodyPr lIns="0" rIns="0" anchor="b">
            <a:normAutofit/>
          </a:bodyPr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xx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FDB9C-E4B5-7A4D-AC90-2DDFB493053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199" y="2052319"/>
            <a:ext cx="5257800" cy="4343717"/>
          </a:xfrm>
        </p:spPr>
        <p:txBody>
          <a:bodyPr lIns="0" rIns="0" anchor="ctr" anchorCtr="0"/>
          <a:lstStyle>
            <a:lvl1pPr marL="0" indent="0" algn="ctr">
              <a:buNone/>
              <a:defRPr sz="2400" b="0" i="0">
                <a:solidFill>
                  <a:schemeClr val="tx1"/>
                </a:solidFill>
                <a:latin typeface="Work Sans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xx</a:t>
            </a:r>
          </a:p>
        </p:txBody>
      </p:sp>
      <p:pic>
        <p:nvPicPr>
          <p:cNvPr id="9" name="Picture 8" descr="Cengage Logo&#10;">
            <a:extLst>
              <a:ext uri="{FF2B5EF4-FFF2-40B4-BE49-F238E27FC236}">
                <a16:creationId xmlns:a16="http://schemas.microsoft.com/office/drawing/2014/main" id="{BD4A5227-7273-2940-9ECC-2621734A437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8846" y="6011335"/>
            <a:ext cx="2453846" cy="823226"/>
          </a:xfrm>
          <a:prstGeom prst="rect">
            <a:avLst/>
          </a:prstGeom>
        </p:spPr>
      </p:pic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4337B03F-1008-CF42-A703-FCC5C468F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62720" y="6240385"/>
            <a:ext cx="2743200" cy="365125"/>
          </a:xfrm>
        </p:spPr>
        <p:txBody>
          <a:bodyPr lIns="0" r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79B986-D9E4-6F4B-890D-E2B2D3A035C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49325F4-010A-1116-CF98-44BE89F0D321}"/>
              </a:ext>
            </a:extLst>
          </p:cNvPr>
          <p:cNvCxnSpPr>
            <a:cxnSpLocks/>
          </p:cNvCxnSpPr>
          <p:nvPr userDrawn="1"/>
        </p:nvCxnSpPr>
        <p:spPr>
          <a:xfrm>
            <a:off x="838199" y="1817225"/>
            <a:ext cx="5257800" cy="0"/>
          </a:xfrm>
          <a:prstGeom prst="line">
            <a:avLst/>
          </a:prstGeom>
          <a:ln w="190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Cengage Logo&#10;">
            <a:extLst>
              <a:ext uri="{FF2B5EF4-FFF2-40B4-BE49-F238E27FC236}">
                <a16:creationId xmlns:a16="http://schemas.microsoft.com/office/drawing/2014/main" id="{C27FC08E-537B-0829-0E51-A9631E6255F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74277" y="1634417"/>
            <a:ext cx="2453846" cy="823226"/>
          </a:xfrm>
          <a:prstGeom prst="rect">
            <a:avLst/>
          </a:prstGeom>
        </p:spPr>
      </p:pic>
      <p:pic>
        <p:nvPicPr>
          <p:cNvPr id="8" name="Picture 7" descr="Shape, arrow&#10;&#10;Description automatically generated">
            <a:extLst>
              <a:ext uri="{FF2B5EF4-FFF2-40B4-BE49-F238E27FC236}">
                <a16:creationId xmlns:a16="http://schemas.microsoft.com/office/drawing/2014/main" id="{8C90182D-3E8D-7FA0-9983-3D9E6B60327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49142" y="2926309"/>
            <a:ext cx="3504116" cy="1679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359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FEC172-99A9-9E40-8A80-F97FD5F02D12}"/>
              </a:ext>
            </a:extLst>
          </p:cNvPr>
          <p:cNvSpPr/>
          <p:nvPr userDrawn="1"/>
        </p:nvSpPr>
        <p:spPr>
          <a:xfrm>
            <a:off x="0" y="6002336"/>
            <a:ext cx="12192000" cy="8556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E4957D-96AF-BE45-B622-AE94DFA85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930" y="365126"/>
            <a:ext cx="11467990" cy="1036292"/>
          </a:xfrm>
        </p:spPr>
        <p:txBody>
          <a:bodyPr lIns="0" rIns="0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E1CB5-A529-9A4B-A34E-D5C2A8F56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930" y="1739348"/>
            <a:ext cx="11467990" cy="4019497"/>
          </a:xfrm>
        </p:spPr>
        <p:txBody>
          <a:bodyPr lIns="0" rIns="0"/>
          <a:lstStyle>
            <a:lvl1pPr>
              <a:defRPr b="0" i="0">
                <a:solidFill>
                  <a:schemeClr val="accent6">
                    <a:lumMod val="50000"/>
                  </a:schemeClr>
                </a:solidFill>
                <a:latin typeface="Work Sans" pitchFamily="2" charset="77"/>
              </a:defRPr>
            </a:lvl1pPr>
            <a:lvl2pPr>
              <a:defRPr b="0" i="0">
                <a:solidFill>
                  <a:schemeClr val="accent6">
                    <a:lumMod val="50000"/>
                  </a:schemeClr>
                </a:solidFill>
                <a:latin typeface="Work Sans" pitchFamily="2" charset="77"/>
              </a:defRPr>
            </a:lvl2pPr>
            <a:lvl3pPr>
              <a:defRPr b="0" i="0">
                <a:solidFill>
                  <a:schemeClr val="accent6">
                    <a:lumMod val="50000"/>
                  </a:schemeClr>
                </a:solidFill>
                <a:latin typeface="Work Sans" pitchFamily="2" charset="77"/>
              </a:defRPr>
            </a:lvl3pPr>
            <a:lvl4pPr>
              <a:defRPr b="0" i="0">
                <a:solidFill>
                  <a:schemeClr val="accent6">
                    <a:lumMod val="50000"/>
                  </a:schemeClr>
                </a:solidFill>
                <a:latin typeface="Work Sans" pitchFamily="2" charset="77"/>
              </a:defRPr>
            </a:lvl4pPr>
            <a:lvl5pPr>
              <a:defRPr b="0" i="0">
                <a:solidFill>
                  <a:schemeClr val="accent6">
                    <a:lumMod val="50000"/>
                  </a:schemeClr>
                </a:solidFill>
                <a:latin typeface="Work Sans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 descr="Cengage Logo&#10;">
            <a:extLst>
              <a:ext uri="{FF2B5EF4-FFF2-40B4-BE49-F238E27FC236}">
                <a16:creationId xmlns:a16="http://schemas.microsoft.com/office/drawing/2014/main" id="{B9FA98D7-8D43-F641-8FD7-7F1D00D8A9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9444" y="6067723"/>
            <a:ext cx="2285765" cy="766838"/>
          </a:xfrm>
          <a:prstGeom prst="rect">
            <a:avLst/>
          </a:prstGeom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0767631-6319-BB4D-A318-87888CFBF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62720" y="6240385"/>
            <a:ext cx="2743200" cy="365125"/>
          </a:xfrm>
        </p:spPr>
        <p:txBody>
          <a:bodyPr lIns="0" r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79B986-D9E4-6F4B-890D-E2B2D3A035C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Shape, arrow&#10;&#10;Description automatically generated">
            <a:extLst>
              <a:ext uri="{FF2B5EF4-FFF2-40B4-BE49-F238E27FC236}">
                <a16:creationId xmlns:a16="http://schemas.microsoft.com/office/drawing/2014/main" id="{EAE8C876-A99A-A844-6266-E9D8782D696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29723" y="6166359"/>
            <a:ext cx="1212922" cy="581401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95EA96F-A8B6-F76B-40C4-35DC0D46DCA1}"/>
              </a:ext>
            </a:extLst>
          </p:cNvPr>
          <p:cNvCxnSpPr>
            <a:cxnSpLocks/>
          </p:cNvCxnSpPr>
          <p:nvPr userDrawn="1"/>
        </p:nvCxnSpPr>
        <p:spPr>
          <a:xfrm>
            <a:off x="2524540" y="6163486"/>
            <a:ext cx="0" cy="58427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1546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761202-AC80-0E49-B827-B3B06B41D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32D495-89E7-FA4F-A84C-DD01A26AB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7987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7794B-4480-434A-848B-816E62A094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2403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>
                <a:solidFill>
                  <a:schemeClr val="tx1"/>
                </a:solidFill>
                <a:latin typeface="WORK SANS SEMIBOLD ROMAN" pitchFamily="2" charset="77"/>
              </a:defRPr>
            </a:lvl1pPr>
          </a:lstStyle>
          <a:p>
            <a:fld id="{D07DF74C-4227-4C49-ACEF-8F763F374E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436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6" r:id="rId2"/>
    <p:sldLayoutId id="2147483660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i="0" kern="1200">
          <a:solidFill>
            <a:schemeClr val="tx1"/>
          </a:solidFill>
          <a:latin typeface="Work Sans Light Roman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b="0" i="0" kern="1200">
          <a:solidFill>
            <a:schemeClr val="tx1"/>
          </a:solidFill>
          <a:latin typeface="Work Sans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2"/>
          </a:solidFill>
          <a:latin typeface="Work Sans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Work Sans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Work Sans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Work Sans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jpg"/><Relationship Id="rId5" Type="http://schemas.openxmlformats.org/officeDocument/2006/relationships/image" Target="../media/image10.png"/><Relationship Id="rId4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>
            <a:extLst>
              <a:ext uri="{FF2B5EF4-FFF2-40B4-BE49-F238E27FC236}">
                <a16:creationId xmlns:a16="http://schemas.microsoft.com/office/drawing/2014/main" id="{CC17D705-22A8-C56F-B605-FF8E13C8E6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0355" y="2768600"/>
            <a:ext cx="5257800" cy="3718988"/>
          </a:xfrm>
        </p:spPr>
        <p:txBody>
          <a:bodyPr anchor="ctr" anchorCtr="0"/>
          <a:lstStyle/>
          <a:p>
            <a:pPr>
              <a:spcBef>
                <a:spcPts val="1600"/>
              </a:spcBef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Ohio University</a:t>
            </a:r>
          </a:p>
          <a:p>
            <a:pPr>
              <a:spcBef>
                <a:spcPts val="1600"/>
              </a:spcBef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WebAssign with eBook</a:t>
            </a:r>
          </a:p>
          <a:p>
            <a:pPr>
              <a:spcBef>
                <a:spcPts val="1600"/>
              </a:spcBef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Ohio University Inclusive Access program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215B39-F2B5-9A45-A101-1B12E5042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B986-D9E4-6F4B-890D-E2B2D3A035C2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84B1B90-6196-1564-2825-3AFCB4DA060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109279" y="706120"/>
            <a:ext cx="4679950" cy="894080"/>
          </a:xfrm>
          <a:prstGeom prst="rect">
            <a:avLst/>
          </a:prstGeom>
        </p:spPr>
      </p:pic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5214E139-1A9A-8DE8-1126-7ADF6963A8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5182" y="1997075"/>
            <a:ext cx="1148145" cy="274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600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F986E-34A7-782F-D4FA-2E6ED9E6C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212" y="1184296"/>
            <a:ext cx="5081734" cy="3830109"/>
          </a:xfrm>
        </p:spPr>
        <p:txBody>
          <a:bodyPr tIns="0" bIns="0">
            <a:noAutofit/>
          </a:bodyPr>
          <a:lstStyle/>
          <a:p>
            <a:r>
              <a:rPr lang="en-US" sz="2000" dirty="0"/>
              <a:t>Go to your OU Blackboard account and log in. </a:t>
            </a:r>
          </a:p>
          <a:p>
            <a:r>
              <a:rPr lang="en-US" sz="2000" dirty="0"/>
              <a:t>Navigate to your course. </a:t>
            </a:r>
          </a:p>
          <a:p>
            <a:r>
              <a:rPr lang="en-US" sz="2000" dirty="0"/>
              <a:t>Click any link to WebAssign content to continue the registration process. </a:t>
            </a:r>
          </a:p>
          <a:p>
            <a:pPr lvl="1"/>
            <a:r>
              <a:rPr lang="en-US" sz="1800" dirty="0"/>
              <a:t>If you aren't sure where to click, ask your instructor. </a:t>
            </a:r>
          </a:p>
          <a:p>
            <a:r>
              <a:rPr lang="en-US" sz="2000" dirty="0"/>
              <a:t>Your course materials will open in a new tab or window, so </a:t>
            </a:r>
            <a:r>
              <a:rPr lang="en-US" sz="2000" b="1" dirty="0"/>
              <a:t>be sure pop-ups are enabled. Chrome or Firefox are the preferred web browsers</a:t>
            </a:r>
          </a:p>
          <a:p>
            <a:r>
              <a:rPr lang="en-US" sz="2000" dirty="0"/>
              <a:t>You’ll know you’ve clicked the right one when you see the Cengage login screen.</a:t>
            </a:r>
            <a:endParaRPr lang="en-US" sz="1600" u="sng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0DCC00-E7E1-117E-8BF4-5DDF1B8A8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B986-D9E4-6F4B-890D-E2B2D3A035C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38A1DD2-6078-1BAA-BEDA-E44F9D842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213" y="385339"/>
            <a:ext cx="11354780" cy="798957"/>
          </a:xfrm>
        </p:spPr>
        <p:txBody>
          <a:bodyPr tIns="0" bIns="0" anchor="t" anchorCtr="0"/>
          <a:lstStyle/>
          <a:p>
            <a:r>
              <a:rPr lang="en-US" dirty="0"/>
              <a:t>Click on the WebAssign Link in Your Blackboard Course</a:t>
            </a:r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C455B222-355D-E96E-77BD-5CCB78E3C6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5604" y="1177718"/>
            <a:ext cx="5769207" cy="2739592"/>
          </a:xfrm>
          <a:prstGeom prst="rect">
            <a:avLst/>
          </a:prstGeom>
          <a:ln w="12700"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41595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02C1D-65B8-70F3-06AF-DC4E6D8E4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213" y="385339"/>
            <a:ext cx="11354780" cy="798957"/>
          </a:xfrm>
        </p:spPr>
        <p:txBody>
          <a:bodyPr tIns="0" bIns="0" anchor="t" anchorCtr="0"/>
          <a:lstStyle/>
          <a:p>
            <a:r>
              <a:rPr lang="en-US" dirty="0"/>
              <a:t>Log In To Your Account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0DCC00-E7E1-117E-8BF4-5DDF1B8A8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B986-D9E4-6F4B-890D-E2B2D3A035C2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C703416-0970-E6F6-1040-D91532E0FB88}"/>
              </a:ext>
            </a:extLst>
          </p:cNvPr>
          <p:cNvCxnSpPr>
            <a:cxnSpLocks/>
          </p:cNvCxnSpPr>
          <p:nvPr/>
        </p:nvCxnSpPr>
        <p:spPr>
          <a:xfrm>
            <a:off x="4756826" y="1164113"/>
            <a:ext cx="0" cy="4503040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ubtitle 7">
            <a:extLst>
              <a:ext uri="{FF2B5EF4-FFF2-40B4-BE49-F238E27FC236}">
                <a16:creationId xmlns:a16="http://schemas.microsoft.com/office/drawing/2014/main" id="{01FA1AD8-F9AA-6987-56A6-585655745DC6}"/>
              </a:ext>
            </a:extLst>
          </p:cNvPr>
          <p:cNvSpPr txBox="1">
            <a:spLocks/>
          </p:cNvSpPr>
          <p:nvPr/>
        </p:nvSpPr>
        <p:spPr>
          <a:xfrm>
            <a:off x="555077" y="1060431"/>
            <a:ext cx="3475942" cy="4604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400"/>
              </a:lnSpc>
              <a:spcBef>
                <a:spcPts val="1600"/>
              </a:spcBef>
            </a:pPr>
            <a:r>
              <a:rPr lang="en-US" sz="1800" b="1" dirty="0">
                <a:solidFill>
                  <a:schemeClr val="tx2"/>
                </a:solidFill>
                <a:latin typeface="Work Sans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Already have a </a:t>
            </a:r>
            <a:br>
              <a:rPr lang="en-US" sz="1800" b="1" dirty="0">
                <a:solidFill>
                  <a:schemeClr val="tx2"/>
                </a:solidFill>
                <a:latin typeface="Work Sans" pitchFamily="2" charset="77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1800" b="1" dirty="0">
                <a:solidFill>
                  <a:schemeClr val="tx2"/>
                </a:solidFill>
                <a:latin typeface="Work Sans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Cengage account? Log in.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481D776-615E-BD56-C2A2-B6AB35C2CB1F}"/>
              </a:ext>
            </a:extLst>
          </p:cNvPr>
          <p:cNvSpPr/>
          <p:nvPr/>
        </p:nvSpPr>
        <p:spPr>
          <a:xfrm>
            <a:off x="7731799" y="4399920"/>
            <a:ext cx="3759162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600"/>
              </a:spcBef>
            </a:pPr>
            <a:r>
              <a:rPr lang="en-US" sz="1300" i="1" dirty="0">
                <a:solidFill>
                  <a:schemeClr val="accent6">
                    <a:lumMod val="50000"/>
                  </a:schemeClr>
                </a:solidFill>
                <a:latin typeface="Work Sans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Open the ‘Welcome to Cengage’ email that was sent to your email and click ‘Activate Cengage Account’ to set your password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22E6698-13E0-F1F1-629E-B93EC10D0D58}"/>
              </a:ext>
            </a:extLst>
          </p:cNvPr>
          <p:cNvSpPr/>
          <p:nvPr/>
        </p:nvSpPr>
        <p:spPr>
          <a:xfrm>
            <a:off x="5729642" y="989909"/>
            <a:ext cx="57613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Work Sans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New to Cengage? </a:t>
            </a:r>
            <a:br>
              <a:rPr lang="en-US" b="1" dirty="0">
                <a:solidFill>
                  <a:schemeClr val="tx2"/>
                </a:solidFill>
                <a:latin typeface="Work Sans" pitchFamily="2" charset="77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b="1" dirty="0">
                <a:solidFill>
                  <a:schemeClr val="tx2"/>
                </a:solidFill>
                <a:latin typeface="Work Sans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Register now.</a:t>
            </a:r>
            <a:endParaRPr lang="en-US" b="1" dirty="0">
              <a:solidFill>
                <a:schemeClr val="tx2"/>
              </a:solidFill>
              <a:latin typeface="Work Sans" pitchFamily="2" charset="77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79BC359-B5E2-A442-0331-E369E4DE15A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460" r="1460"/>
          <a:stretch/>
        </p:blipFill>
        <p:spPr>
          <a:xfrm>
            <a:off x="7708177" y="1729698"/>
            <a:ext cx="1950171" cy="2478580"/>
          </a:xfrm>
          <a:prstGeom prst="rect">
            <a:avLst/>
          </a:prstGeom>
          <a:ln w="12700">
            <a:solidFill>
              <a:schemeClr val="bg1">
                <a:lumMod val="85000"/>
              </a:schemeClr>
            </a:solidFill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ED64AED-C854-A3F5-D47E-2C5772C5193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5001" r="25001"/>
          <a:stretch/>
        </p:blipFill>
        <p:spPr>
          <a:xfrm>
            <a:off x="9888737" y="1739398"/>
            <a:ext cx="1602223" cy="2468880"/>
          </a:xfrm>
          <a:prstGeom prst="rect">
            <a:avLst/>
          </a:prstGeom>
          <a:ln w="12700">
            <a:solidFill>
              <a:schemeClr val="bg1">
                <a:lumMod val="85000"/>
              </a:schemeClr>
            </a:solidFill>
          </a:ln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A2A18DAB-345C-6A2D-0A78-B44F18449EB0}"/>
              </a:ext>
            </a:extLst>
          </p:cNvPr>
          <p:cNvGrpSpPr/>
          <p:nvPr/>
        </p:nvGrpSpPr>
        <p:grpSpPr>
          <a:xfrm>
            <a:off x="5729642" y="1729699"/>
            <a:ext cx="1449532" cy="3945517"/>
            <a:chOff x="5678577" y="1729699"/>
            <a:chExt cx="1545318" cy="4206239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CB8A9B49-FD44-E7ED-AC72-E1A492DB347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5678577" y="1729699"/>
              <a:ext cx="1545318" cy="4206239"/>
            </a:xfrm>
            <a:prstGeom prst="rect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1F864550-97D1-CA70-DD35-52951FDA8B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815011" y="2905125"/>
              <a:ext cx="992983" cy="92869"/>
            </a:xfrm>
            <a:prstGeom prst="rect">
              <a:avLst/>
            </a:prstGeom>
          </p:spPr>
        </p:pic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015B59CD-8C7B-4E3A-3F82-C622912927A3}"/>
              </a:ext>
            </a:extLst>
          </p:cNvPr>
          <p:cNvSpPr/>
          <p:nvPr/>
        </p:nvSpPr>
        <p:spPr>
          <a:xfrm>
            <a:off x="485997" y="4574546"/>
            <a:ext cx="3614097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600"/>
              </a:spcBef>
            </a:pPr>
            <a:r>
              <a:rPr lang="en-US" sz="1300" i="1" dirty="0">
                <a:solidFill>
                  <a:schemeClr val="accent6">
                    <a:lumMod val="50000"/>
                  </a:schemeClr>
                </a:solidFill>
                <a:latin typeface="Work Sans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You may already have a Cengage account if you’ve used MindTap, CengageNOWv2, SAM, WebAssign, another Cengage platform or Cengage </a:t>
            </a:r>
            <a:r>
              <a:rPr lang="en-US" sz="1300" i="1" dirty="0" err="1">
                <a:solidFill>
                  <a:schemeClr val="accent6">
                    <a:lumMod val="50000"/>
                  </a:schemeClr>
                </a:solidFill>
                <a:latin typeface="Work Sans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eTextbook</a:t>
            </a:r>
            <a:br>
              <a:rPr lang="en-US" sz="1300" i="1" dirty="0">
                <a:solidFill>
                  <a:schemeClr val="accent6">
                    <a:lumMod val="50000"/>
                  </a:schemeClr>
                </a:solidFill>
                <a:latin typeface="Work Sans" pitchFamily="2" charset="77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1300" i="1" dirty="0">
                <a:solidFill>
                  <a:schemeClr val="accent6">
                    <a:lumMod val="50000"/>
                  </a:schemeClr>
                </a:solidFill>
                <a:latin typeface="Work Sans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in a different course.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DD32476B-5C29-885D-5A58-36951FF85BC5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1267857" y="1891800"/>
            <a:ext cx="2050379" cy="2554285"/>
          </a:xfrm>
          <a:prstGeom prst="rect">
            <a:avLst/>
          </a:prstGeom>
          <a:ln w="12700">
            <a:solidFill>
              <a:schemeClr val="bg1">
                <a:lumMod val="85000"/>
              </a:schemeClr>
            </a:solidFill>
          </a:ln>
        </p:spPr>
      </p:pic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FCAAFC18-136C-12D5-85BF-0B296B1060F4}"/>
              </a:ext>
            </a:extLst>
          </p:cNvPr>
          <p:cNvSpPr/>
          <p:nvPr/>
        </p:nvSpPr>
        <p:spPr>
          <a:xfrm>
            <a:off x="4424152" y="2850765"/>
            <a:ext cx="665347" cy="66534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pc="-5" dirty="0">
                <a:solidFill>
                  <a:schemeClr val="accent1"/>
                </a:solidFill>
                <a:latin typeface="Work Sans" pitchFamily="2" charset="77"/>
                <a:cs typeface="OpenSans-Extrabold"/>
              </a:rPr>
              <a:t>OR</a:t>
            </a:r>
            <a:endParaRPr lang="en-US" sz="2000" b="1" dirty="0">
              <a:latin typeface="Work Sans" pitchFamily="2" charset="77"/>
            </a:endParaRP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8C8E424B-076B-2996-83A7-E5F329E5D481}"/>
              </a:ext>
            </a:extLst>
          </p:cNvPr>
          <p:cNvSpPr/>
          <p:nvPr/>
        </p:nvSpPr>
        <p:spPr>
          <a:xfrm>
            <a:off x="6311502" y="1542784"/>
            <a:ext cx="339002" cy="33900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pc="-5" dirty="0">
                <a:solidFill>
                  <a:schemeClr val="accent1"/>
                </a:solidFill>
                <a:latin typeface="Work Sans" pitchFamily="2" charset="77"/>
                <a:cs typeface="OpenSans-Extrabold"/>
              </a:rPr>
              <a:t>A</a:t>
            </a:r>
            <a:endParaRPr lang="en-US" sz="2000" b="1" dirty="0">
              <a:latin typeface="Work Sans" pitchFamily="2" charset="77"/>
            </a:endParaRP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642B4250-4CBF-52AA-B389-1E0C81BEEF0F}"/>
              </a:ext>
            </a:extLst>
          </p:cNvPr>
          <p:cNvSpPr/>
          <p:nvPr/>
        </p:nvSpPr>
        <p:spPr>
          <a:xfrm>
            <a:off x="9596963" y="1542784"/>
            <a:ext cx="339002" cy="33900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pc="-5" dirty="0">
                <a:solidFill>
                  <a:schemeClr val="accent1"/>
                </a:solidFill>
                <a:latin typeface="Work Sans" pitchFamily="2" charset="77"/>
                <a:cs typeface="OpenSans-Extrabold"/>
              </a:rPr>
              <a:t>B</a:t>
            </a:r>
            <a:endParaRPr lang="en-US" sz="2000" b="1" dirty="0">
              <a:latin typeface="Work Sa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007973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F986E-34A7-782F-D4FA-2E6ED9E6C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212" y="1224323"/>
            <a:ext cx="5081734" cy="3830109"/>
          </a:xfrm>
        </p:spPr>
        <p:txBody>
          <a:bodyPr tIns="0" bIns="0">
            <a:noAutofit/>
          </a:bodyPr>
          <a:lstStyle/>
          <a:p>
            <a:r>
              <a:rPr lang="en-US" sz="2000" dirty="0"/>
              <a:t>The Cengage materials for this course have already been purchased through the OU Inclusive Access program and you now have full access! </a:t>
            </a:r>
          </a:p>
          <a:p>
            <a:pPr lvl="1"/>
            <a:r>
              <a:rPr lang="en-US" sz="1800" dirty="0"/>
              <a:t>This includes access to your </a:t>
            </a:r>
            <a:r>
              <a:rPr lang="en-US" sz="1800" dirty="0" err="1"/>
              <a:t>eTextbook</a:t>
            </a:r>
            <a:r>
              <a:rPr lang="en-US" sz="1800" dirty="0"/>
              <a:t> and assignments. </a:t>
            </a:r>
          </a:p>
          <a:p>
            <a:r>
              <a:rPr lang="en-US" sz="2000" dirty="0"/>
              <a:t>Click “Continue” to jump into your course. </a:t>
            </a:r>
            <a:endParaRPr lang="en-US" sz="1600" u="sng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0DCC00-E7E1-117E-8BF4-5DDF1B8A8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B986-D9E4-6F4B-890D-E2B2D3A035C2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4BAD0F5-7FA6-635D-DDCA-BE38C0805F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344" b="333"/>
          <a:stretch/>
        </p:blipFill>
        <p:spPr>
          <a:xfrm>
            <a:off x="6728421" y="1337372"/>
            <a:ext cx="4718304" cy="4183255"/>
          </a:xfrm>
          <a:prstGeom prst="rect">
            <a:avLst/>
          </a:prstGeom>
          <a:ln w="12700">
            <a:solidFill>
              <a:schemeClr val="bg1">
                <a:lumMod val="85000"/>
              </a:schemeClr>
            </a:solidFill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5301F55-45C2-FF80-B0FC-92B082426B46}"/>
              </a:ext>
            </a:extLst>
          </p:cNvPr>
          <p:cNvSpPr/>
          <p:nvPr/>
        </p:nvSpPr>
        <p:spPr>
          <a:xfrm>
            <a:off x="8580578" y="5069549"/>
            <a:ext cx="1046434" cy="381967"/>
          </a:xfrm>
          <a:prstGeom prst="rect">
            <a:avLst/>
          </a:prstGeom>
          <a:noFill/>
          <a:ln w="635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9C81D7F-E014-55F5-8E02-9D9C3B1B8A2F}"/>
              </a:ext>
            </a:extLst>
          </p:cNvPr>
          <p:cNvSpPr txBox="1">
            <a:spLocks/>
          </p:cNvSpPr>
          <p:nvPr/>
        </p:nvSpPr>
        <p:spPr>
          <a:xfrm>
            <a:off x="371213" y="385339"/>
            <a:ext cx="11354780" cy="79895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>
                <a:solidFill>
                  <a:schemeClr val="tx1"/>
                </a:solidFill>
                <a:latin typeface="Work Sans Light Roman" pitchFamily="2" charset="77"/>
                <a:ea typeface="+mj-ea"/>
                <a:cs typeface="+mj-cs"/>
              </a:defRPr>
            </a:lvl1pPr>
          </a:lstStyle>
          <a:p>
            <a:r>
              <a:rPr lang="en-US" dirty="0"/>
              <a:t>Enroll In Your Course</a:t>
            </a:r>
          </a:p>
        </p:txBody>
      </p:sp>
    </p:spTree>
    <p:extLst>
      <p:ext uri="{BB962C8B-B14F-4D97-AF65-F5344CB8AC3E}">
        <p14:creationId xmlns:p14="http://schemas.microsoft.com/office/powerpoint/2010/main" val="2443711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0DCC00-E7E1-117E-8BF4-5DDF1B8A8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B986-D9E4-6F4B-890D-E2B2D3A035C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9C81D7F-E014-55F5-8E02-9D9C3B1B8A2F}"/>
              </a:ext>
            </a:extLst>
          </p:cNvPr>
          <p:cNvSpPr txBox="1">
            <a:spLocks/>
          </p:cNvSpPr>
          <p:nvPr/>
        </p:nvSpPr>
        <p:spPr>
          <a:xfrm>
            <a:off x="371213" y="385339"/>
            <a:ext cx="11354780" cy="79895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>
                <a:solidFill>
                  <a:schemeClr val="tx1"/>
                </a:solidFill>
                <a:latin typeface="Work Sans Light Roman" pitchFamily="2" charset="77"/>
                <a:ea typeface="+mj-ea"/>
                <a:cs typeface="+mj-cs"/>
              </a:defRPr>
            </a:lvl1pPr>
          </a:lstStyle>
          <a:p>
            <a:r>
              <a:rPr lang="en-US" dirty="0"/>
              <a:t>Have Questions? We’re Here 24/7!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D85C92F-5987-3916-D91D-FFED8E0466D0}"/>
              </a:ext>
            </a:extLst>
          </p:cNvPr>
          <p:cNvGrpSpPr/>
          <p:nvPr/>
        </p:nvGrpSpPr>
        <p:grpSpPr>
          <a:xfrm>
            <a:off x="501791" y="1236617"/>
            <a:ext cx="3756943" cy="4257766"/>
            <a:chOff x="386079" y="1300117"/>
            <a:chExt cx="3756943" cy="4257766"/>
          </a:xfrm>
        </p:grpSpPr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11B15B97-7570-A81C-3162-8CCFABD270D1}"/>
                </a:ext>
              </a:extLst>
            </p:cNvPr>
            <p:cNvSpPr/>
            <p:nvPr/>
          </p:nvSpPr>
          <p:spPr>
            <a:xfrm>
              <a:off x="386081" y="1300117"/>
              <a:ext cx="3756941" cy="4257766"/>
            </a:xfrm>
            <a:prstGeom prst="roundRect">
              <a:avLst>
                <a:gd name="adj" fmla="val 2453"/>
              </a:avLst>
            </a:prstGeom>
            <a:solidFill>
              <a:srgbClr val="F5F5F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3EAF33F1-D75A-622E-1168-7ED1295BBB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224003" y="1684146"/>
              <a:ext cx="2081091" cy="2081091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81BA2DD-A995-473E-AD50-C0DFCF88F870}"/>
                </a:ext>
              </a:extLst>
            </p:cNvPr>
            <p:cNvSpPr txBox="1"/>
            <p:nvPr/>
          </p:nvSpPr>
          <p:spPr>
            <a:xfrm>
              <a:off x="386079" y="3958137"/>
              <a:ext cx="3756941" cy="12157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2400" b="1" dirty="0">
                  <a:solidFill>
                    <a:schemeClr val="accent1"/>
                  </a:solidFill>
                  <a:latin typeface="Work Sans" pitchFamily="2" charset="77"/>
                  <a:ea typeface="Open Sans Semibold" panose="020B0606030504020204" pitchFamily="34" charset="0"/>
                  <a:cs typeface="Open Sans Semibold" panose="020B0606030504020204" pitchFamily="34" charset="0"/>
                </a:rPr>
                <a:t>Chat Support and </a:t>
              </a:r>
              <a:br>
                <a:rPr lang="en-US" sz="2400" b="1" dirty="0">
                  <a:solidFill>
                    <a:schemeClr val="accent1"/>
                  </a:solidFill>
                  <a:latin typeface="Work Sans" pitchFamily="2" charset="77"/>
                  <a:ea typeface="Open Sans Semibold" panose="020B0606030504020204" pitchFamily="34" charset="0"/>
                  <a:cs typeface="Open Sans Semibold" panose="020B0606030504020204" pitchFamily="34" charset="0"/>
                </a:rPr>
              </a:br>
              <a:r>
                <a:rPr lang="en-US" sz="2400" b="1" dirty="0">
                  <a:solidFill>
                    <a:schemeClr val="accent1"/>
                  </a:solidFill>
                  <a:latin typeface="Work Sans" pitchFamily="2" charset="77"/>
                  <a:ea typeface="Open Sans Semibold" panose="020B0606030504020204" pitchFamily="34" charset="0"/>
                  <a:cs typeface="Open Sans Semibold" panose="020B0606030504020204" pitchFamily="34" charset="0"/>
                </a:rPr>
                <a:t>Online Self-Help</a:t>
              </a:r>
            </a:p>
            <a:p>
              <a:pPr algn="ctr"/>
              <a:r>
                <a:rPr lang="en-US" sz="2000" b="1" dirty="0">
                  <a:solidFill>
                    <a:schemeClr val="tx2"/>
                  </a:solidFill>
                  <a:latin typeface="Work Sans" pitchFamily="2" charset="77"/>
                  <a:ea typeface="Open Sans Semibold" panose="020B0606030504020204" pitchFamily="34" charset="0"/>
                  <a:cs typeface="Open Sans Semibold" panose="020B0606030504020204" pitchFamily="34" charset="0"/>
                </a:rPr>
                <a:t>support.cengage.com</a:t>
              </a:r>
              <a:endParaRPr lang="en-US" sz="2000" dirty="0">
                <a:solidFill>
                  <a:schemeClr val="tx2"/>
                </a:solidFill>
                <a:latin typeface="Work Sans" pitchFamily="2" charset="77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EB33F31-31B9-D184-7A2F-02FAFA740C58}"/>
              </a:ext>
            </a:extLst>
          </p:cNvPr>
          <p:cNvGrpSpPr/>
          <p:nvPr/>
        </p:nvGrpSpPr>
        <p:grpSpPr>
          <a:xfrm>
            <a:off x="4552245" y="1247905"/>
            <a:ext cx="3491933" cy="2312327"/>
            <a:chOff x="4534467" y="1311405"/>
            <a:chExt cx="3491933" cy="2312327"/>
          </a:xfrm>
        </p:grpSpPr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56612E3B-D590-9FB2-378F-D3E6B3167A02}"/>
                </a:ext>
              </a:extLst>
            </p:cNvPr>
            <p:cNvSpPr/>
            <p:nvPr/>
          </p:nvSpPr>
          <p:spPr>
            <a:xfrm>
              <a:off x="4534467" y="1311405"/>
              <a:ext cx="3491933" cy="2312327"/>
            </a:xfrm>
            <a:prstGeom prst="roundRect">
              <a:avLst>
                <a:gd name="adj" fmla="val 6863"/>
              </a:avLst>
            </a:prstGeom>
            <a:solidFill>
              <a:srgbClr val="F5F5F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6ECC209-B46A-0F40-ECE2-0C1A98BDFCCA}"/>
                </a:ext>
              </a:extLst>
            </p:cNvPr>
            <p:cNvSpPr txBox="1"/>
            <p:nvPr/>
          </p:nvSpPr>
          <p:spPr>
            <a:xfrm>
              <a:off x="5992725" y="1999145"/>
              <a:ext cx="1930400" cy="10926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2000" b="1" dirty="0">
                  <a:solidFill>
                    <a:srgbClr val="003760"/>
                  </a:solidFill>
                  <a:latin typeface="Work Sans" pitchFamily="2" charset="77"/>
                  <a:ea typeface="Open Sans Semibold" panose="020B0606030504020204" pitchFamily="34" charset="0"/>
                  <a:cs typeface="Open Sans Semibold" panose="020B0606030504020204" pitchFamily="34" charset="0"/>
                </a:rPr>
                <a:t>Find Us on </a:t>
              </a:r>
              <a:br>
                <a:rPr lang="en-US" sz="2000" b="1" dirty="0">
                  <a:solidFill>
                    <a:srgbClr val="003760"/>
                  </a:solidFill>
                  <a:latin typeface="Work Sans" pitchFamily="2" charset="77"/>
                  <a:ea typeface="Open Sans Semibold" panose="020B0606030504020204" pitchFamily="34" charset="0"/>
                  <a:cs typeface="Open Sans Semibold" panose="020B0606030504020204" pitchFamily="34" charset="0"/>
                </a:rPr>
              </a:br>
              <a:r>
                <a:rPr lang="en-US" sz="2000" b="1" dirty="0">
                  <a:solidFill>
                    <a:srgbClr val="003760"/>
                  </a:solidFill>
                  <a:latin typeface="Work Sans" pitchFamily="2" charset="77"/>
                  <a:ea typeface="Open Sans Semibold" panose="020B0606030504020204" pitchFamily="34" charset="0"/>
                  <a:cs typeface="Open Sans Semibold" panose="020B0606030504020204" pitchFamily="34" charset="0"/>
                </a:rPr>
                <a:t>Social Media</a:t>
              </a:r>
            </a:p>
            <a:p>
              <a:r>
                <a:rPr lang="en-US" b="1" dirty="0">
                  <a:solidFill>
                    <a:schemeClr val="tx2"/>
                  </a:solidFill>
                  <a:latin typeface="Work Sans" pitchFamily="2" charset="77"/>
                  <a:ea typeface="Open Sans Semibold" panose="020B0606030504020204" pitchFamily="34" charset="0"/>
                  <a:cs typeface="Open Sans Semibold" panose="020B0606030504020204" pitchFamily="34" charset="0"/>
                </a:rPr>
                <a:t>@</a:t>
              </a:r>
              <a:r>
                <a:rPr lang="en-US" b="1" dirty="0" err="1">
                  <a:solidFill>
                    <a:schemeClr val="tx2"/>
                  </a:solidFill>
                  <a:latin typeface="Work Sans" pitchFamily="2" charset="77"/>
                  <a:ea typeface="Open Sans Semibold" panose="020B0606030504020204" pitchFamily="34" charset="0"/>
                  <a:cs typeface="Open Sans Semibold" panose="020B0606030504020204" pitchFamily="34" charset="0"/>
                </a:rPr>
                <a:t>CengageHelp</a:t>
              </a:r>
              <a:endParaRPr lang="en-US" dirty="0">
                <a:solidFill>
                  <a:schemeClr val="tx2"/>
                </a:solidFill>
                <a:latin typeface="Work Sans" pitchFamily="2" charset="77"/>
              </a:endParaRPr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EA17868B-0BB1-7D0D-E798-90E44E555E8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4656833" y="1930032"/>
              <a:ext cx="1240602" cy="1240602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16F1246-5E76-B45A-5971-B9FC2A68A2BC}"/>
              </a:ext>
            </a:extLst>
          </p:cNvPr>
          <p:cNvGrpSpPr/>
          <p:nvPr/>
        </p:nvGrpSpPr>
        <p:grpSpPr>
          <a:xfrm>
            <a:off x="4552245" y="3894637"/>
            <a:ext cx="3491933" cy="1595996"/>
            <a:chOff x="4534467" y="3958137"/>
            <a:chExt cx="3491933" cy="1595996"/>
          </a:xfrm>
        </p:grpSpPr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id="{6DABDA87-BD6B-417D-4BD2-1F065D7A851F}"/>
                </a:ext>
              </a:extLst>
            </p:cNvPr>
            <p:cNvSpPr/>
            <p:nvPr/>
          </p:nvSpPr>
          <p:spPr>
            <a:xfrm>
              <a:off x="4534467" y="3958137"/>
              <a:ext cx="3491933" cy="1595996"/>
            </a:xfrm>
            <a:prstGeom prst="roundRect">
              <a:avLst>
                <a:gd name="adj" fmla="val 6863"/>
              </a:avLst>
            </a:prstGeom>
            <a:solidFill>
              <a:srgbClr val="F5F5F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044117E-461A-8CFE-7200-661F2FE4F35B}"/>
                </a:ext>
              </a:extLst>
            </p:cNvPr>
            <p:cNvSpPr txBox="1"/>
            <p:nvPr/>
          </p:nvSpPr>
          <p:spPr>
            <a:xfrm>
              <a:off x="5839908" y="4379108"/>
              <a:ext cx="2069376" cy="75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2000" b="1" dirty="0">
                  <a:solidFill>
                    <a:schemeClr val="accent1"/>
                  </a:solidFill>
                  <a:latin typeface="Work Sans" pitchFamily="2" charset="77"/>
                  <a:ea typeface="Open Sans Semibold" panose="020B0606030504020204" pitchFamily="34" charset="0"/>
                  <a:cs typeface="Open Sans Semibold" panose="020B0606030504020204" pitchFamily="34" charset="0"/>
                </a:rPr>
                <a:t>Give Us A Call</a:t>
              </a:r>
            </a:p>
            <a:p>
              <a:pPr algn="ctr"/>
              <a:r>
                <a:rPr lang="en-US" b="1" dirty="0">
                  <a:solidFill>
                    <a:schemeClr val="tx2"/>
                  </a:solidFill>
                  <a:latin typeface="Work Sans" pitchFamily="2" charset="77"/>
                  <a:ea typeface="Open Sans Semibold" panose="020B0606030504020204" pitchFamily="34" charset="0"/>
                  <a:cs typeface="Open Sans Semibold" panose="020B0606030504020204" pitchFamily="34" charset="0"/>
                </a:rPr>
                <a:t>1-800-354-9706</a:t>
              </a:r>
              <a:endParaRPr lang="en-US" dirty="0">
                <a:solidFill>
                  <a:schemeClr val="tx2"/>
                </a:solidFill>
                <a:latin typeface="Work Sans" pitchFamily="2" charset="77"/>
              </a:endParaRPr>
            </a:p>
          </p:txBody>
        </p: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3C891BF7-251B-4478-42AA-72ECCDB6951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4728872" y="4213656"/>
              <a:ext cx="1084955" cy="1084955"/>
            </a:xfrm>
            <a:prstGeom prst="rect">
              <a:avLst/>
            </a:prstGeom>
          </p:spPr>
        </p:pic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11DB9E-5612-66A5-BDA5-4E1ECA86F6B4}"/>
              </a:ext>
            </a:extLst>
          </p:cNvPr>
          <p:cNvGrpSpPr/>
          <p:nvPr/>
        </p:nvGrpSpPr>
        <p:grpSpPr>
          <a:xfrm>
            <a:off x="8329619" y="1236617"/>
            <a:ext cx="3353759" cy="4257766"/>
            <a:chOff x="8356035" y="1300117"/>
            <a:chExt cx="3353759" cy="4257766"/>
          </a:xfrm>
        </p:grpSpPr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83DE530B-CBD7-A360-51CF-B662FF320C3F}"/>
                </a:ext>
              </a:extLst>
            </p:cNvPr>
            <p:cNvSpPr/>
            <p:nvPr/>
          </p:nvSpPr>
          <p:spPr>
            <a:xfrm>
              <a:off x="8356035" y="1300117"/>
              <a:ext cx="3353759" cy="4257766"/>
            </a:xfrm>
            <a:prstGeom prst="roundRect">
              <a:avLst>
                <a:gd name="adj" fmla="val 2453"/>
              </a:avLst>
            </a:prstGeom>
            <a:solidFill>
              <a:srgbClr val="F5F5F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04D2E2C-6896-8BCD-C33E-6A6E2008143B}"/>
                </a:ext>
              </a:extLst>
            </p:cNvPr>
            <p:cNvSpPr txBox="1"/>
            <p:nvPr/>
          </p:nvSpPr>
          <p:spPr>
            <a:xfrm>
              <a:off x="8511363" y="2974855"/>
              <a:ext cx="3068321" cy="24776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2000" b="1" dirty="0">
                  <a:solidFill>
                    <a:schemeClr val="accent1"/>
                  </a:solidFill>
                  <a:latin typeface="Work Sans" pitchFamily="2" charset="77"/>
                  <a:ea typeface="Open Sans Semibold" panose="020B0606030504020204" pitchFamily="34" charset="0"/>
                  <a:cs typeface="Open Sans Semibold" panose="020B0606030504020204" pitchFamily="34" charset="0"/>
                </a:rPr>
                <a:t>Real-Time </a:t>
              </a:r>
              <a:br>
                <a:rPr lang="en-US" sz="2000" b="1" dirty="0">
                  <a:solidFill>
                    <a:schemeClr val="accent1"/>
                  </a:solidFill>
                  <a:latin typeface="Work Sans" pitchFamily="2" charset="77"/>
                  <a:ea typeface="Open Sans Semibold" panose="020B0606030504020204" pitchFamily="34" charset="0"/>
                  <a:cs typeface="Open Sans Semibold" panose="020B0606030504020204" pitchFamily="34" charset="0"/>
                </a:rPr>
              </a:br>
              <a:r>
                <a:rPr lang="en-US" sz="2000" b="1" dirty="0">
                  <a:solidFill>
                    <a:schemeClr val="accent1"/>
                  </a:solidFill>
                  <a:latin typeface="Work Sans" pitchFamily="2" charset="77"/>
                  <a:ea typeface="Open Sans Semibold" panose="020B0606030504020204" pitchFamily="34" charset="0"/>
                  <a:cs typeface="Open Sans Semibold" panose="020B0606030504020204" pitchFamily="34" charset="0"/>
                </a:rPr>
                <a:t>System Status </a:t>
              </a:r>
              <a:br>
                <a:rPr lang="en-US" sz="2000" b="1" dirty="0">
                  <a:solidFill>
                    <a:schemeClr val="accent1"/>
                  </a:solidFill>
                  <a:latin typeface="Work Sans" pitchFamily="2" charset="77"/>
                  <a:ea typeface="Open Sans Semibold" panose="020B0606030504020204" pitchFamily="34" charset="0"/>
                  <a:cs typeface="Open Sans Semibold" panose="020B0606030504020204" pitchFamily="34" charset="0"/>
                </a:rPr>
              </a:br>
              <a:r>
                <a:rPr lang="en-US" sz="2000" b="1" dirty="0">
                  <a:solidFill>
                    <a:schemeClr val="accent1"/>
                  </a:solidFill>
                  <a:latin typeface="Work Sans" pitchFamily="2" charset="77"/>
                  <a:ea typeface="Open Sans Semibold" panose="020B0606030504020204" pitchFamily="34" charset="0"/>
                  <a:cs typeface="Open Sans Semibold" panose="020B0606030504020204" pitchFamily="34" charset="0"/>
                </a:rPr>
                <a:t>Updates</a:t>
              </a:r>
            </a:p>
            <a:p>
              <a:pPr algn="ctr"/>
              <a:r>
                <a:rPr lang="en-US" dirty="0">
                  <a:solidFill>
                    <a:schemeClr val="accent1"/>
                  </a:solidFill>
                  <a:latin typeface="Work Sans" pitchFamily="2" charset="77"/>
                  <a:ea typeface="Open Sans" panose="020B0606030504020204" pitchFamily="34" charset="0"/>
                  <a:cs typeface="Open Sans" panose="020B0606030504020204" pitchFamily="34" charset="0"/>
                </a:rPr>
                <a:t>Visit</a:t>
              </a:r>
              <a:r>
                <a:rPr lang="en-US" b="1" dirty="0">
                  <a:solidFill>
                    <a:schemeClr val="accent1"/>
                  </a:solidFill>
                  <a:latin typeface="Work Sans" pitchFamily="2" charset="77"/>
                  <a:ea typeface="Open Sans Semibold" panose="020B0606030504020204" pitchFamily="34" charset="0"/>
                  <a:cs typeface="Open Sans Semibold" panose="020B0606030504020204" pitchFamily="34" charset="0"/>
                </a:rPr>
                <a:t> </a:t>
              </a:r>
              <a:r>
                <a:rPr lang="en-US" b="1" dirty="0" err="1">
                  <a:solidFill>
                    <a:schemeClr val="tx2"/>
                  </a:solidFill>
                  <a:latin typeface="Work Sans" pitchFamily="2" charset="77"/>
                  <a:ea typeface="Open Sans Semibold" panose="020B0606030504020204" pitchFamily="34" charset="0"/>
                  <a:cs typeface="Open Sans Semibold" panose="020B0606030504020204" pitchFamily="34" charset="0"/>
                </a:rPr>
                <a:t>techcheck.cengage.com</a:t>
              </a:r>
              <a:r>
                <a:rPr lang="en-US" b="1" dirty="0">
                  <a:solidFill>
                    <a:schemeClr val="tx2"/>
                  </a:solidFill>
                  <a:latin typeface="Work Sans" pitchFamily="2" charset="77"/>
                  <a:ea typeface="Open Sans Semibold" panose="020B0606030504020204" pitchFamily="34" charset="0"/>
                  <a:cs typeface="Open Sans Semibold" panose="020B0606030504020204" pitchFamily="34" charset="0"/>
                </a:rPr>
                <a:t> </a:t>
              </a:r>
              <a:br>
                <a:rPr lang="en-US" b="1" dirty="0">
                  <a:solidFill>
                    <a:schemeClr val="accent1"/>
                  </a:solidFill>
                  <a:latin typeface="Work Sans" pitchFamily="2" charset="77"/>
                  <a:ea typeface="Open Sans Semibold" panose="020B0606030504020204" pitchFamily="34" charset="0"/>
                  <a:cs typeface="Open Sans Semibold" panose="020B0606030504020204" pitchFamily="34" charset="0"/>
                </a:rPr>
              </a:br>
              <a:r>
                <a:rPr lang="en-US" dirty="0">
                  <a:solidFill>
                    <a:schemeClr val="accent1"/>
                  </a:solidFill>
                  <a:latin typeface="Work Sans" pitchFamily="2" charset="77"/>
                  <a:ea typeface="Open Sans" panose="020B0606030504020204" pitchFamily="34" charset="0"/>
                  <a:cs typeface="Open Sans" panose="020B0606030504020204" pitchFamily="34" charset="0"/>
                </a:rPr>
                <a:t>to quickly see if </a:t>
              </a:r>
              <a:br>
                <a:rPr lang="en-US" dirty="0">
                  <a:solidFill>
                    <a:schemeClr val="accent1"/>
                  </a:solidFill>
                  <a:latin typeface="Work Sans" pitchFamily="2" charset="77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lang="en-US" dirty="0">
                  <a:solidFill>
                    <a:schemeClr val="accent1"/>
                  </a:solidFill>
                  <a:latin typeface="Work Sans" pitchFamily="2" charset="77"/>
                  <a:ea typeface="Open Sans" panose="020B0606030504020204" pitchFamily="34" charset="0"/>
                  <a:cs typeface="Open Sans" panose="020B0606030504020204" pitchFamily="34" charset="0"/>
                </a:rPr>
                <a:t>Cengage is experiencing technical difficulties. </a:t>
              </a:r>
            </a:p>
          </p:txBody>
        </p:sp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EE04F511-9EF5-50CE-4960-C80C8B25EF5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rcRect/>
            <a:stretch/>
          </p:blipFill>
          <p:spPr>
            <a:xfrm>
              <a:off x="9302593" y="1592293"/>
              <a:ext cx="1328825" cy="13288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00878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engage Brand">
      <a:dk1>
        <a:srgbClr val="282F7C"/>
      </a:dk1>
      <a:lt1>
        <a:srgbClr val="FFFFFF"/>
      </a:lt1>
      <a:dk2>
        <a:srgbClr val="3841B0"/>
      </a:dk2>
      <a:lt2>
        <a:srgbClr val="F5F5F5"/>
      </a:lt2>
      <a:accent1>
        <a:srgbClr val="282F7C"/>
      </a:accent1>
      <a:accent2>
        <a:srgbClr val="FEE349"/>
      </a:accent2>
      <a:accent3>
        <a:srgbClr val="CDDEFF"/>
      </a:accent3>
      <a:accent4>
        <a:srgbClr val="F5F5F5"/>
      </a:accent4>
      <a:accent5>
        <a:srgbClr val="A3A1A3"/>
      </a:accent5>
      <a:accent6>
        <a:srgbClr val="454545"/>
      </a:accent6>
      <a:hlink>
        <a:srgbClr val="3841B0"/>
      </a:hlink>
      <a:folHlink>
        <a:srgbClr val="6900B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301</Words>
  <Application>Microsoft Office PowerPoint</Application>
  <PresentationFormat>Widescreen</PresentationFormat>
  <Paragraphs>39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Work Sans</vt:lpstr>
      <vt:lpstr>Work Sans Light Roman</vt:lpstr>
      <vt:lpstr>WORK SANS SEMIBOLD ROMAN</vt:lpstr>
      <vt:lpstr>Office Theme</vt:lpstr>
      <vt:lpstr>PowerPoint Presentation</vt:lpstr>
      <vt:lpstr>Click on the WebAssign Link in Your Blackboard Course</vt:lpstr>
      <vt:lpstr>Log In To Your Account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Cengage PowerPoint Template</dc:title>
  <dc:subject/>
  <dc:creator>Fierst, Joe</dc:creator>
  <cp:keywords/>
  <dc:description/>
  <cp:lastModifiedBy>Garcia-Juchter, Michelle</cp:lastModifiedBy>
  <cp:revision>77</cp:revision>
  <cp:lastPrinted>2022-07-11T19:14:23Z</cp:lastPrinted>
  <dcterms:created xsi:type="dcterms:W3CDTF">2021-10-06T14:42:25Z</dcterms:created>
  <dcterms:modified xsi:type="dcterms:W3CDTF">2023-08-01T19:27:56Z</dcterms:modified>
  <cp:category/>
</cp:coreProperties>
</file>